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404" r:id="rId2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charset="0"/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  <a:srgbClr val="CC6600"/>
    <a:srgbClr val="FF6600"/>
    <a:srgbClr val="666633"/>
    <a:srgbClr val="669900"/>
    <a:srgbClr val="66FF66"/>
    <a:srgbClr val="CC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8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1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kumimoji="1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FC49678-C8A5-4EB3-8434-6EC0C0D5345E}" type="datetimeFigureOut">
              <a:rPr lang="zh-TW" altLang="en-US"/>
              <a:pPr>
                <a:defRPr/>
              </a:pPr>
              <a:t>2019/8/7</a:t>
            </a:fld>
            <a:endParaRPr lang="zh-TW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kumimoji="1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D1D391E3-7A8B-4104-BE68-2B59F55387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057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E8DD5F1-F655-4ED9-A144-1D22BECF5338}" type="datetimeFigureOut">
              <a:rPr lang="zh-TW" altLang="en-US"/>
              <a:pPr>
                <a:defRPr/>
              </a:pPr>
              <a:t>2019/8/7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833687E-8055-4D19-A1BB-8693B2AA1D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3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 smtClean="0"/>
              <a:t>按一下以編輯母片標題樣式</a:t>
            </a:r>
            <a:endParaRPr lang="zh-TW" altLang="en-US" noProof="1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A3F8-D234-46A9-A6DA-532520CC2170}" type="datetimeFigureOut">
              <a:rPr lang="zh-TW" altLang="en-US"/>
              <a:pPr>
                <a:defRPr/>
              </a:pPr>
              <a:t>2019/8/7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A7CB0-15DE-42D9-87ED-CA7E46DB01FA}" type="slidenum">
              <a:rPr lang="zh-TW" altLang="en-US"/>
              <a:pPr>
                <a:defRPr/>
              </a:pPr>
              <a:t>‹#›</a:t>
            </a:fld>
            <a:endParaRPr lang="zh-TW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noProof="1" smtClean="0"/>
              <a:t>按一下以編輯母片標題樣式</a:t>
            </a:r>
            <a:endParaRPr lang="zh-TW" altLang="en-US" noProof="1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924C-434C-4DF6-A0FB-B768A9C8D0E0}" type="datetimeFigureOut">
              <a:rPr lang="zh-TW" altLang="en-US"/>
              <a:pPr>
                <a:defRPr/>
              </a:pPr>
              <a:t>2019/8/7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DF3CF-B8C5-485E-B372-EAEAEEDAE2D4}" type="slidenum">
              <a:rPr lang="zh-TW" altLang="en-US"/>
              <a:pPr>
                <a:defRPr/>
              </a:pPr>
              <a:t>‹#›</a:t>
            </a:fld>
            <a:endParaRPr lang="zh-TW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2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6"/>
          <p:cNvSpPr txBox="1">
            <a:spLocks noChangeArrowheads="1"/>
          </p:cNvSpPr>
          <p:nvPr userDrawn="1"/>
        </p:nvSpPr>
        <p:spPr>
          <a:xfrm>
            <a:off x="6875463" y="44450"/>
            <a:ext cx="2133600" cy="476250"/>
          </a:xfrm>
          <a:prstGeom prst="rect">
            <a:avLst/>
          </a:prstGeom>
          <a:ln/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新細明體" charset="-120"/>
                <a:cs typeface="+mn-cs"/>
              </a:defRPr>
            </a:lvl9pPr>
          </a:lstStyle>
          <a:p>
            <a:pPr algn="r">
              <a:defRPr/>
            </a:pPr>
            <a:fld id="{0AF394CA-353F-4665-8D49-9E4FA056964C}" type="slidenum">
              <a:rPr lang="zh-TW" altLang="en-US" sz="1400" b="1" smtClean="0">
                <a:latin typeface="Arial" pitchFamily="34" charset="0"/>
                <a:ea typeface="Arial Unicode MS" pitchFamily="34" charset="-120"/>
                <a:cs typeface="Arial" pitchFamily="34" charset="0"/>
              </a:rPr>
              <a:pPr algn="r">
                <a:defRPr/>
              </a:pPr>
              <a:t>‹#›</a:t>
            </a:fld>
            <a:endParaRPr lang="en-US" altLang="zh-TW" sz="1400" b="1" dirty="0">
              <a:latin typeface="Arial" pitchFamily="34" charset="0"/>
              <a:ea typeface="Arial Unicode MS" pitchFamily="34" charset="-120"/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fld id="{2A5A4C88-D7ED-4EA6-895F-A5E24D8087C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1840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新光產險PPT-150203-0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標題版面配置區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032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en-US" smtClean="0"/>
          </a:p>
        </p:txBody>
      </p:sp>
      <p:sp>
        <p:nvSpPr>
          <p:cNvPr id="2052" name="文字版面配置區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997685A-EC23-49DC-ACA2-2112D75B4A72}" type="datetimeFigureOut">
              <a:rPr lang="zh-TW" altLang="en-US"/>
              <a:pPr>
                <a:defRPr/>
              </a:pPr>
              <a:t>2019/8/7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5AA4095-6F63-473E-B8CE-306156A99E8F}" type="slidenum">
              <a:rPr lang="zh-TW" altLang="en-US"/>
              <a:pPr>
                <a:defRPr/>
              </a:pPr>
              <a:t>‹#›</a:t>
            </a:fld>
            <a:endParaRPr lang="zh-TW" altLang="en-US">
              <a:latin typeface="Calibri" pitchFamily="34" charset="0"/>
            </a:endParaRPr>
          </a:p>
        </p:txBody>
      </p:sp>
      <p:sp>
        <p:nvSpPr>
          <p:cNvPr id="2056" name="Rectangle 6"/>
          <p:cNvSpPr txBox="1">
            <a:spLocks noChangeArrowheads="1"/>
          </p:cNvSpPr>
          <p:nvPr/>
        </p:nvSpPr>
        <p:spPr bwMode="auto">
          <a:xfrm>
            <a:off x="6516688" y="42703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r" eaLnBrk="1" hangingPunct="1">
              <a:buFont typeface="Arial" pitchFamily="34" charset="0"/>
              <a:buNone/>
              <a:defRPr/>
            </a:pPr>
            <a:fld id="{B1E01976-0FB3-453E-9418-7615E0D2B0BA}" type="slidenum">
              <a:rPr lang="zh-TW" altLang="en-US" sz="1400" b="1" smtClean="0">
                <a:ea typeface="Arial Unicode MS" pitchFamily="34" charset="-120"/>
                <a:cs typeface="Arial Unicode MS" pitchFamily="34" charset="-120"/>
              </a:rPr>
              <a:pPr algn="r" eaLnBrk="1" hangingPunct="1">
                <a:buFont typeface="Arial" pitchFamily="34" charset="0"/>
                <a:buNone/>
                <a:defRPr/>
              </a:pPr>
              <a:t>‹#›</a:t>
            </a:fld>
            <a:endParaRPr lang="en-US" altLang="zh-TW" sz="1400" b="1" smtClean="0"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916550" y="282956"/>
            <a:ext cx="3262432" cy="1323439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保障計劃</a:t>
            </a:r>
            <a:r>
              <a:rPr lang="zh-TW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n-cs"/>
              </a:rPr>
              <a:t>說明</a:t>
            </a:r>
            <a:endParaRPr lang="en-US" altLang="zh-TW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>
              <a:defRPr/>
            </a:pPr>
            <a:endParaRPr lang="zh-TW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17663"/>
              </p:ext>
            </p:extLst>
          </p:nvPr>
        </p:nvGraphicFramePr>
        <p:xfrm>
          <a:off x="1499766" y="1268760"/>
          <a:ext cx="6096000" cy="48212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504282"/>
                <a:gridCol w="2591718"/>
              </a:tblGrid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保險期間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每人保險費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十一個月含滿以上至十二個月者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187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十個月含滿以上至十一個月者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178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九個月含滿以上至十個月者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168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9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八個月含滿以上至九個月者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159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七個月含滿以上至八個月者</a:t>
                      </a:r>
                      <a:r>
                        <a:rPr lang="en-US" altLang="zh-TW" sz="1400" b="1" kern="12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150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六個月含滿以上至七個月者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140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五個月含滿以上至六個月者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122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四個月含滿以上至五個月者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103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三個月含滿以上至四個月者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84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二個月含滿以上至三個月者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65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一個月含滿以上至二個月者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47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含不滿</a:t>
                      </a:r>
                      <a:r>
                        <a:rPr lang="en-US" altLang="zh-TW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r>
                        <a:rPr lang="zh-TW" altLang="en-US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個月</a:t>
                      </a:r>
                      <a:r>
                        <a:rPr lang="en-US" altLang="zh-TW" sz="1200" b="1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200" b="1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28</a:t>
                      </a:r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7" name="矩形 12"/>
          <p:cNvSpPr>
            <a:spLocks noChangeArrowheads="1"/>
          </p:cNvSpPr>
          <p:nvPr/>
        </p:nvSpPr>
        <p:spPr bwMode="auto">
          <a:xfrm>
            <a:off x="468313" y="908050"/>
            <a:ext cx="8135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保險費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：                                                                                          </a:t>
            </a:r>
            <a:r>
              <a:rPr lang="zh-TW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單元</a:t>
            </a:r>
            <a:r>
              <a:rPr lang="zh-TW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：新臺幣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                                                                                             </a:t>
            </a:r>
          </a:p>
          <a:p>
            <a:pPr>
              <a:defRPr/>
            </a:pPr>
            <a:endParaRPr lang="zh-TW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首頁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Pages>0</Pages>
  <Words>222</Words>
  <Characters>0</Characters>
  <Application>Microsoft Office PowerPoint</Application>
  <DocSecurity>0</DocSecurity>
  <PresentationFormat>如螢幕大小 (4:3)</PresentationFormat>
  <Lines>0</Lines>
  <Paragraphs>28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sk首頁</vt:lpstr>
      <vt:lpstr>PowerPoint 簡報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Antyia Lin</cp:lastModifiedBy>
  <cp:revision>218</cp:revision>
  <cp:lastPrinted>2019-08-07T07:13:55Z</cp:lastPrinted>
  <dcterms:created xsi:type="dcterms:W3CDTF">2014-12-24T08:18:06Z</dcterms:created>
  <dcterms:modified xsi:type="dcterms:W3CDTF">2019-08-07T07:14:02Z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KSOProductBuildVer">
    <vt:lpwstr>2052-10.1.0.5400</vt:lpwstr>
  </property>
</Properties>
</file>